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0" r:id="rId6"/>
    <p:sldId id="263" r:id="rId7"/>
    <p:sldId id="260" r:id="rId8"/>
    <p:sldId id="264" r:id="rId9"/>
    <p:sldId id="265" r:id="rId10"/>
    <p:sldId id="261" r:id="rId11"/>
    <p:sldId id="262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gif>
</file>

<file path=ppt/media/image13.jpeg>
</file>

<file path=ppt/media/image14.jpeg>
</file>

<file path=ppt/media/image15.jpeg>
</file>

<file path=ppt/media/image16.gif>
</file>

<file path=ppt/media/image17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64893-7C17-46E2-9E56-693844A75836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5CC755-AD22-4654-B711-C5FDE1EA7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7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C755-AD22-4654-B711-C5FDE1EA7E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139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3AB3C-AC98-4FBF-8ACA-5ED379198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05A22-8FF6-4E7D-B186-42FE0931E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21B95-44DA-47A0-B381-8795E3D0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AE02E-B2EC-4E2B-847B-11A0126F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09418-D9A4-4AAB-A54B-8A9E5F2EA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1474-DFBF-4FA3-A6BB-BC275C3C3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15D2A-17CB-4388-823C-EF525FD65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DB894-AF15-4742-8AE7-4339236E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072D7-3746-4C97-A4A6-4183D0A6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1DF63-9782-458C-8162-8B098AA4D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74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F8399-AE57-4C07-A007-E3342BF1D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BE6C3-E66A-459B-A48E-E2D8A5CE3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0854C-51F1-4D2C-8FA2-208483606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78122-7EA2-40F5-A480-0DFDBDD14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A22FD-58F5-4AD3-8DA7-7B2A9BD7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54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1D3BD-ACFA-4F79-8379-51DE5A0AA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A50EC-617B-44BB-AEF9-2E1F7BEF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0813D-BF46-41DC-B8CD-92CC96EEF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F2F11-AA52-4288-A54D-82573E6DA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2177D-0282-416B-87FA-13CD075E1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7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C4B8A-3E5C-419D-929B-367006CD0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F6403-D09E-4561-953B-C1C013FD0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8A7B3-D41B-42C0-8D54-BCD5A141B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203D2-6D27-4FAF-A2F7-3FB104B3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12FE1-FE63-4306-991B-8875E3EB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06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93A8-C16E-4837-8DAB-BA565EE3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2242D-AA89-409A-87B4-218C6E080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08B31-C015-4A4A-ACEB-4152A3752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21FDE-A17B-45D8-BF59-C060CF3E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E2F82-C910-4C31-84A0-178AFBA8C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032C2-C776-48E8-958D-53D6C338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25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7D46-B79C-401E-A91C-99D61B1B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BC3E7-7EEF-48E1-9305-F171E0D54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0C795-AEAF-4B41-8553-4F2290054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B7AAC3-4739-4DB3-B30F-361EFF5404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40CC0B-E31E-47A7-8F88-3099AA8FC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E01235-2D70-4B18-B23B-6358897B9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E44FF-CE57-4B5C-959D-D3190991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0BC74F-3A16-408F-A534-9044721A4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5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E9F-487A-4B99-984B-F706E5E9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6F8F76-CCE2-4408-8CDF-6E850783A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D99F1-79FC-48D6-BDA0-274C9465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2E223-CCB8-4F6E-BDC6-D1D65844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6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F9D82-7EA9-4CA7-A1F2-07B11AB3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765D5E-A048-4798-8A72-E5C2E64E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332BC-7403-4B90-B8B1-C8116141A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9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51D7-2FBC-4AC4-B824-1D1701B5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4AC70-C269-43FF-A872-CC70419E6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7E1A8-7520-4920-8E00-22528C4FB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CC27A-2DF6-4B57-8CFE-3FB0509DC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E9E5A-05B7-425C-8CCF-DA238A8FF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7C7B6-B89E-4D9C-A551-54F5ED22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3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CC98-49AD-42E3-B05C-11149324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8E08E7-AA44-41EE-953A-7382BA7E8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EE0FDA-9C70-4809-8648-5B459ADF4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C0B2F-D6C9-44C6-8CDA-8D8A21B43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44B38-6A3E-4EE9-BBAA-533B3819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DF68D-9979-40C4-809D-B930C8DB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27F62-8803-484D-98D0-C14518885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1EB37-6CAA-49A2-ACA1-02071FBA0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2B0A8-607F-4092-B74A-53A5ADA530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FC311-AB84-45FA-BA76-1D908ED6BAC1}" type="datetimeFigureOut">
              <a:rPr lang="en-US" smtClean="0"/>
              <a:t>4/9/2020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4E797-038C-4B60-8F20-FCDFE5B36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F4EB4-4118-4FF1-B0E3-B8CA83A3D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77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l1YajkmqFpw?feature=oembe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player.vimeo.com/video/46975682?app_id=122963" TargetMode="External"/><Relationship Id="rId1" Type="http://schemas.openxmlformats.org/officeDocument/2006/relationships/video" Target="https://www.youtube.com/embed/hCaJvqS16Y0?feature=oembed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Y04A6KfLbRo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UCviBh1sufE?feature=oembed" TargetMode="Externa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1A4CFF-6668-48B5-A577-943E38E31B8C}"/>
              </a:ext>
            </a:extLst>
          </p:cNvPr>
          <p:cNvSpPr txBox="1"/>
          <p:nvPr/>
        </p:nvSpPr>
        <p:spPr>
          <a:xfrm>
            <a:off x="3622815" y="275314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Kinergy Applications</a:t>
            </a:r>
          </a:p>
        </p:txBody>
      </p:sp>
    </p:spTree>
    <p:extLst>
      <p:ext uri="{BB962C8B-B14F-4D97-AF65-F5344CB8AC3E}">
        <p14:creationId xmlns:p14="http://schemas.microsoft.com/office/powerpoint/2010/main" val="180925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#5 A more complex rocket launcher?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Bouncing design</a:t>
            </a:r>
          </a:p>
        </p:txBody>
      </p:sp>
    </p:spTree>
    <p:extLst>
      <p:ext uri="{BB962C8B-B14F-4D97-AF65-F5344CB8AC3E}">
        <p14:creationId xmlns:p14="http://schemas.microsoft.com/office/powerpoint/2010/main" val="2421947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#6 Accessibility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19511" y="5207232"/>
            <a:ext cx="28038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Spinning</a:t>
            </a:r>
          </a:p>
          <a:p>
            <a:r>
              <a:rPr lang="en-US" dirty="0"/>
              <a:t>Linear motion by twisting</a:t>
            </a:r>
          </a:p>
        </p:txBody>
      </p:sp>
      <p:pic>
        <p:nvPicPr>
          <p:cNvPr id="2050" name="Picture 2" descr="https://pic4.zhimg.com/80/5bd726854d3d8b33947bc79c0b8f97f7_1440w.jpg">
            <a:extLst>
              <a:ext uri="{FF2B5EF4-FFF2-40B4-BE49-F238E27FC236}">
                <a16:creationId xmlns:a16="http://schemas.microsoft.com/office/drawing/2014/main" id="{32FA7CBC-5726-456F-967B-98426B537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33512"/>
            <a:ext cx="474345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pic2.zhimg.com/2abf38c4ee7304970e5015328f544849_b.gif">
            <a:extLst>
              <a:ext uri="{FF2B5EF4-FFF2-40B4-BE49-F238E27FC236}">
                <a16:creationId xmlns:a16="http://schemas.microsoft.com/office/drawing/2014/main" id="{ABC020AF-714C-491D-9CF4-108EA9FEE9D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449" y="1433511"/>
            <a:ext cx="5621865" cy="316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14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68482-C83F-4C32-A09B-559E6B39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#10 Swiss Knife (key chain)</a:t>
            </a:r>
          </a:p>
        </p:txBody>
      </p:sp>
      <p:pic>
        <p:nvPicPr>
          <p:cNvPr id="4" name="图片 3" descr="https://cdn.thingiverse.com/renders/52/67/47/63/ca/Meal_set_preview_featured.jpg">
            <a:extLst>
              <a:ext uri="{FF2B5EF4-FFF2-40B4-BE49-F238E27FC236}">
                <a16:creationId xmlns:a16="http://schemas.microsoft.com/office/drawing/2014/main" id="{1B4E377B-C0B3-434C-B2A7-6033273E334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77" y="1506855"/>
            <a:ext cx="5224145" cy="3920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 descr="https://cdn.thingiverse.com/renders/e5/2d/5d/9a/78/478794d224e670dd96fdec74e68a4c1d_preview_featured.jpg">
            <a:extLst>
              <a:ext uri="{FF2B5EF4-FFF2-40B4-BE49-F238E27FC236}">
                <a16:creationId xmlns:a16="http://schemas.microsoft.com/office/drawing/2014/main" id="{AFA2CA63-A29F-4B42-ACF0-0D0A343B618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335" y="1506855"/>
            <a:ext cx="4021551" cy="308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 descr="https://cdn.thingiverse.com/renders/f5/c3/d1/b4/ad/IMG_20130523_094345_preview_featured.jpg">
            <a:extLst>
              <a:ext uri="{FF2B5EF4-FFF2-40B4-BE49-F238E27FC236}">
                <a16:creationId xmlns:a16="http://schemas.microsoft.com/office/drawing/2014/main" id="{15922A7B-905C-4D5E-97A2-F95A49667EF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276" y="4093435"/>
            <a:ext cx="1777610" cy="133391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08484394-37F7-4B0B-AF42-0F8C7C2BFF39}"/>
              </a:ext>
            </a:extLst>
          </p:cNvPr>
          <p:cNvSpPr/>
          <p:nvPr/>
        </p:nvSpPr>
        <p:spPr>
          <a:xfrm>
            <a:off x="838200" y="5675894"/>
            <a:ext cx="28872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Basic spinning design</a:t>
            </a:r>
          </a:p>
        </p:txBody>
      </p:sp>
    </p:spTree>
    <p:extLst>
      <p:ext uri="{BB962C8B-B14F-4D97-AF65-F5344CB8AC3E}">
        <p14:creationId xmlns:p14="http://schemas.microsoft.com/office/powerpoint/2010/main" val="4124623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AC427-2D69-4B42-92AC-9E3360191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#11 Stirring Bottle</a:t>
            </a:r>
            <a:endParaRPr lang="en-US" dirty="0"/>
          </a:p>
        </p:txBody>
      </p:sp>
      <p:pic>
        <p:nvPicPr>
          <p:cNvPr id="3074" name="Picture 2" descr="世界首款自动搅拌水杯：简直是冲咖啡神器啊">
            <a:extLst>
              <a:ext uri="{FF2B5EF4-FFF2-40B4-BE49-F238E27FC236}">
                <a16:creationId xmlns:a16="http://schemas.microsoft.com/office/drawing/2014/main" id="{EF5985E4-487C-46D1-BCCC-E751C69774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3575"/>
            <a:ext cx="533400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C7A397-1267-401B-ABF4-8247FF109719}"/>
              </a:ext>
            </a:extLst>
          </p:cNvPr>
          <p:cNvSpPr/>
          <p:nvPr/>
        </p:nvSpPr>
        <p:spPr>
          <a:xfrm>
            <a:off x="7751451" y="5424886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altLang="zh-CN" dirty="0"/>
              <a:t>Reciprocal Linear Motion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1B4675-2841-401A-9999-8624A34371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52"/>
          <a:stretch/>
        </p:blipFill>
        <p:spPr>
          <a:xfrm>
            <a:off x="6452246" y="1398528"/>
            <a:ext cx="5055128" cy="371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68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1A4CFF-6668-48B5-A577-943E38E31B8C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#1 Pull-back Car with Lock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1D72E1-2BD2-490E-9F23-406382076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45" y="1402029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10125F-7A2D-4F55-AD91-FB051FD2773F}"/>
              </a:ext>
            </a:extLst>
          </p:cNvPr>
          <p:cNvSpPr/>
          <p:nvPr/>
        </p:nvSpPr>
        <p:spPr>
          <a:xfrm>
            <a:off x="6788062" y="1402029"/>
            <a:ext cx="4847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Print out 3 cars with different motion parameters </a:t>
            </a:r>
          </a:p>
          <a:p>
            <a:r>
              <a:rPr lang="en-US" dirty="0"/>
              <a:t>for comparison.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790D7C-48B6-470C-946C-A35444FA7079}"/>
              </a:ext>
            </a:extLst>
          </p:cNvPr>
          <p:cNvSpPr/>
          <p:nvPr/>
        </p:nvSpPr>
        <p:spPr>
          <a:xfrm>
            <a:off x="6788062" y="5316356"/>
            <a:ext cx="37762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continuous linear moving (by twisting)</a:t>
            </a:r>
          </a:p>
        </p:txBody>
      </p:sp>
    </p:spTree>
    <p:extLst>
      <p:ext uri="{BB962C8B-B14F-4D97-AF65-F5344CB8AC3E}">
        <p14:creationId xmlns:p14="http://schemas.microsoft.com/office/powerpoint/2010/main" val="168212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#2 Self-waking toy/robot</a:t>
            </a:r>
          </a:p>
        </p:txBody>
      </p:sp>
      <p:pic>
        <p:nvPicPr>
          <p:cNvPr id="2" name="walking-toy-app">
            <a:hlinkClick r:id="" action="ppaction://media"/>
            <a:extLst>
              <a:ext uri="{FF2B5EF4-FFF2-40B4-BE49-F238E27FC236}">
                <a16:creationId xmlns:a16="http://schemas.microsoft.com/office/drawing/2014/main" id="{1D72B48B-FB8D-45B2-AA4E-4191CAC67B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407" y="1943493"/>
            <a:ext cx="5757863" cy="32387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intermittent hopping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901FAA-156B-4666-A3C7-ED0578C84883}"/>
              </a:ext>
            </a:extLst>
          </p:cNvPr>
          <p:cNvSpPr/>
          <p:nvPr/>
        </p:nvSpPr>
        <p:spPr>
          <a:xfrm>
            <a:off x="6629036" y="1943493"/>
            <a:ext cx="5145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Could be modified for pressing to trigger the motion.</a:t>
            </a:r>
          </a:p>
        </p:txBody>
      </p:sp>
    </p:spTree>
    <p:extLst>
      <p:ext uri="{BB962C8B-B14F-4D97-AF65-F5344CB8AC3E}">
        <p14:creationId xmlns:p14="http://schemas.microsoft.com/office/powerpoint/2010/main" val="87862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#3 Micro-SD card holder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Instant extension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30AD1F2-4CFD-40B8-8897-D472AF08E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80" y="1315279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4B574B-CF84-47EC-A844-F3A401B54479}"/>
              </a:ext>
            </a:extLst>
          </p:cNvPr>
          <p:cNvSpPr/>
          <p:nvPr/>
        </p:nvSpPr>
        <p:spPr>
          <a:xfrm>
            <a:off x="6589748" y="1315279"/>
            <a:ext cx="55352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 retro-design of the holder for the micro-SD card helps </a:t>
            </a:r>
          </a:p>
          <a:p>
            <a:r>
              <a:rPr lang="en-US" dirty="0"/>
              <a:t>the user easily insert and get out the card in the slot of a </a:t>
            </a:r>
          </a:p>
          <a:p>
            <a:r>
              <a:rPr lang="en-US" dirty="0"/>
              <a:t>machine such as a laptop or a 3D printer.</a:t>
            </a:r>
          </a:p>
        </p:txBody>
      </p:sp>
    </p:spTree>
    <p:extLst>
      <p:ext uri="{BB962C8B-B14F-4D97-AF65-F5344CB8AC3E}">
        <p14:creationId xmlns:p14="http://schemas.microsoft.com/office/powerpoint/2010/main" val="2241954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person, table, keyboard&#10;&#10;Description automatically generated">
            <a:extLst>
              <a:ext uri="{FF2B5EF4-FFF2-40B4-BE49-F238E27FC236}">
                <a16:creationId xmlns:a16="http://schemas.microsoft.com/office/drawing/2014/main" id="{E14E18E9-864F-4D98-8C42-A0EF0C54B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16141"/>
          <a:stretch/>
        </p:blipFill>
        <p:spPr>
          <a:xfrm>
            <a:off x="304640" y="1550504"/>
            <a:ext cx="5143500" cy="4982973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D160998-14CB-4600-A65C-D1A25403C6B6}"/>
              </a:ext>
            </a:extLst>
          </p:cNvPr>
          <p:cNvSpPr/>
          <p:nvPr/>
        </p:nvSpPr>
        <p:spPr>
          <a:xfrm>
            <a:off x="2966990" y="463522"/>
            <a:ext cx="3756994" cy="3404152"/>
          </a:xfrm>
          <a:custGeom>
            <a:avLst/>
            <a:gdLst>
              <a:gd name="connsiteX0" fmla="*/ 0 w 3756994"/>
              <a:gd name="connsiteY0" fmla="*/ 3319669 h 3404152"/>
              <a:gd name="connsiteX1" fmla="*/ 899491 w 3756994"/>
              <a:gd name="connsiteY1" fmla="*/ 1182756 h 3404152"/>
              <a:gd name="connsiteX2" fmla="*/ 1177787 w 3756994"/>
              <a:gd name="connsiteY2" fmla="*/ 0 h 3404152"/>
              <a:gd name="connsiteX3" fmla="*/ 3160643 w 3756994"/>
              <a:gd name="connsiteY3" fmla="*/ 223630 h 3404152"/>
              <a:gd name="connsiteX4" fmla="*/ 3190461 w 3756994"/>
              <a:gd name="connsiteY4" fmla="*/ 278295 h 3404152"/>
              <a:gd name="connsiteX5" fmla="*/ 3195430 w 3756994"/>
              <a:gd name="connsiteY5" fmla="*/ 298173 h 3404152"/>
              <a:gd name="connsiteX6" fmla="*/ 3747052 w 3756994"/>
              <a:gd name="connsiteY6" fmla="*/ 1560443 h 3404152"/>
              <a:gd name="connsiteX7" fmla="*/ 3756991 w 3756994"/>
              <a:gd name="connsiteY7" fmla="*/ 1634986 h 3404152"/>
              <a:gd name="connsiteX8" fmla="*/ 3513483 w 3756994"/>
              <a:gd name="connsiteY8" fmla="*/ 2325756 h 3404152"/>
              <a:gd name="connsiteX9" fmla="*/ 1644926 w 3756994"/>
              <a:gd name="connsiteY9" fmla="*/ 2887317 h 3404152"/>
              <a:gd name="connsiteX10" fmla="*/ 29817 w 3756994"/>
              <a:gd name="connsiteY10" fmla="*/ 3404152 h 3404152"/>
              <a:gd name="connsiteX11" fmla="*/ 0 w 3756994"/>
              <a:gd name="connsiteY11" fmla="*/ 3319669 h 340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6994" h="3404152">
                <a:moveTo>
                  <a:pt x="0" y="3319669"/>
                </a:moveTo>
                <a:lnTo>
                  <a:pt x="899491" y="1182756"/>
                </a:lnTo>
                <a:lnTo>
                  <a:pt x="1177787" y="0"/>
                </a:lnTo>
                <a:lnTo>
                  <a:pt x="3160643" y="223630"/>
                </a:lnTo>
                <a:cubicBezTo>
                  <a:pt x="3170582" y="241852"/>
                  <a:pt x="3181683" y="259486"/>
                  <a:pt x="3190461" y="278295"/>
                </a:cubicBezTo>
                <a:cubicBezTo>
                  <a:pt x="3193349" y="284484"/>
                  <a:pt x="3195430" y="298173"/>
                  <a:pt x="3195430" y="298173"/>
                </a:cubicBezTo>
                <a:lnTo>
                  <a:pt x="3747052" y="1560443"/>
                </a:lnTo>
                <a:cubicBezTo>
                  <a:pt x="3757495" y="1628321"/>
                  <a:pt x="3756991" y="1603259"/>
                  <a:pt x="3756991" y="1634986"/>
                </a:cubicBezTo>
                <a:lnTo>
                  <a:pt x="3513483" y="2325756"/>
                </a:lnTo>
                <a:lnTo>
                  <a:pt x="1644926" y="2887317"/>
                </a:lnTo>
                <a:lnTo>
                  <a:pt x="29817" y="3404152"/>
                </a:lnTo>
                <a:lnTo>
                  <a:pt x="0" y="3319669"/>
                </a:lnTo>
                <a:close/>
              </a:path>
            </a:pathLst>
          </a:custGeom>
          <a:gradFill>
            <a:gsLst>
              <a:gs pos="61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7CE6D4-C6B1-47D1-98FC-BBAAC586F3A8}"/>
              </a:ext>
            </a:extLst>
          </p:cNvPr>
          <p:cNvSpPr txBox="1"/>
          <p:nvPr/>
        </p:nvSpPr>
        <p:spPr>
          <a:xfrm>
            <a:off x="3974841" y="4068147"/>
            <a:ext cx="920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Steam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BA325CD-E58F-4A44-AE81-1BE4FB73DBE8}"/>
              </a:ext>
            </a:extLst>
          </p:cNvPr>
          <p:cNvCxnSpPr/>
          <p:nvPr/>
        </p:nvCxnSpPr>
        <p:spPr>
          <a:xfrm flipH="1" flipV="1">
            <a:off x="3912637" y="3489649"/>
            <a:ext cx="298579" cy="57849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9AD433-B835-414A-B192-AFCCA930AD1D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#4 Safety valve turner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FBF39C-6D7B-498A-9740-4CF3E5D6DF3D}"/>
              </a:ext>
            </a:extLst>
          </p:cNvPr>
          <p:cNvSpPr/>
          <p:nvPr/>
        </p:nvSpPr>
        <p:spPr>
          <a:xfrm>
            <a:off x="5799587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Instant turning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F287B4-E159-4DB9-B9EE-5BA142400245}"/>
              </a:ext>
            </a:extLst>
          </p:cNvPr>
          <p:cNvSpPr/>
          <p:nvPr/>
        </p:nvSpPr>
        <p:spPr>
          <a:xfrm>
            <a:off x="5799587" y="1571174"/>
            <a:ext cx="59747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An accessory/gadget turns the safety value for venting steam</a:t>
            </a:r>
          </a:p>
          <a:p>
            <a:r>
              <a:rPr lang="en-US" dirty="0"/>
              <a:t>out from a pot and protects the user from getting burned by </a:t>
            </a:r>
          </a:p>
          <a:p>
            <a:r>
              <a:rPr lang="en-US" dirty="0"/>
              <a:t>the hot steam.</a:t>
            </a:r>
          </a:p>
        </p:txBody>
      </p:sp>
    </p:spTree>
    <p:extLst>
      <p:ext uri="{BB962C8B-B14F-4D97-AF65-F5344CB8AC3E}">
        <p14:creationId xmlns:p14="http://schemas.microsoft.com/office/powerpoint/2010/main" val="2233761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#5 Fan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320966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Continuous spinning by pressing</a:t>
            </a:r>
          </a:p>
        </p:txBody>
      </p:sp>
      <p:pic>
        <p:nvPicPr>
          <p:cNvPr id="2" name="Online Media 1" title="CatchTheWind - Wind Energy Stored In Gravity - Daytime">
            <a:hlinkClick r:id="" action="ppaction://media"/>
            <a:extLst>
              <a:ext uri="{FF2B5EF4-FFF2-40B4-BE49-F238E27FC236}">
                <a16:creationId xmlns:a16="http://schemas.microsoft.com/office/drawing/2014/main" id="{B46A5083-9A24-42A0-9DD1-CC1ABFCA3E0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92527" y="1432202"/>
            <a:ext cx="6096000" cy="3429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494C0D02-24D8-4CA5-89F1-A395085B94C5}"/>
              </a:ext>
            </a:extLst>
          </p:cNvPr>
          <p:cNvSpPr/>
          <p:nvPr/>
        </p:nvSpPr>
        <p:spPr>
          <a:xfrm>
            <a:off x="6589748" y="1530074"/>
            <a:ext cx="47554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could be simplified into an all-in-one device.</a:t>
            </a:r>
          </a:p>
        </p:txBody>
      </p:sp>
    </p:spTree>
    <p:extLst>
      <p:ext uri="{BB962C8B-B14F-4D97-AF65-F5344CB8AC3E}">
        <p14:creationId xmlns:p14="http://schemas.microsoft.com/office/powerpoint/2010/main" val="37021223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1254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#6 *Catapult/Interactive Gadget for Game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Instant t</a:t>
            </a:r>
            <a:r>
              <a:rPr lang="en-US" altLang="zh-CN" dirty="0"/>
              <a:t>hrowing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B574B-CF84-47EC-A844-F3A401B54479}"/>
              </a:ext>
            </a:extLst>
          </p:cNvPr>
          <p:cNvSpPr/>
          <p:nvPr/>
        </p:nvSpPr>
        <p:spPr>
          <a:xfrm>
            <a:off x="6589748" y="1530074"/>
            <a:ext cx="47941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</a:t>
            </a:r>
            <a:r>
              <a:rPr lang="en-US" altLang="zh-CN" dirty="0"/>
              <a:t>ustomize a catapult-like gadget as a game input </a:t>
            </a:r>
          </a:p>
          <a:p>
            <a:r>
              <a:rPr lang="en-US" altLang="zh-CN" dirty="0"/>
              <a:t>gadget that allows the player to interact with the</a:t>
            </a:r>
          </a:p>
          <a:p>
            <a:r>
              <a:rPr lang="en-US" dirty="0"/>
              <a:t>digital game on a iPad through physical devices.</a:t>
            </a:r>
          </a:p>
        </p:txBody>
      </p:sp>
      <p:pic>
        <p:nvPicPr>
          <p:cNvPr id="4" name="Online Media 3" title="Angry Birds - Control Servo Motor Using Ultrasonic Sensor | Beginners DIY Project">
            <a:hlinkClick r:id="" action="ppaction://media"/>
            <a:extLst>
              <a:ext uri="{FF2B5EF4-FFF2-40B4-BE49-F238E27FC236}">
                <a16:creationId xmlns:a16="http://schemas.microsoft.com/office/drawing/2014/main" id="{FB2D11D9-E2DD-4612-990B-38FC69B6615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30286" y="1185586"/>
            <a:ext cx="4908828" cy="2761216"/>
          </a:xfrm>
          <a:prstGeom prst="rect">
            <a:avLst/>
          </a:prstGeom>
        </p:spPr>
      </p:pic>
      <p:pic>
        <p:nvPicPr>
          <p:cNvPr id="6" name="Online Media 5" title="Super Angry Birds - a Tangible Controller">
            <a:hlinkClick r:id="" action="ppaction://media"/>
            <a:extLst>
              <a:ext uri="{FF2B5EF4-FFF2-40B4-BE49-F238E27FC236}">
                <a16:creationId xmlns:a16="http://schemas.microsoft.com/office/drawing/2014/main" id="{A39E7EB0-314B-4976-A128-8A9567C8855D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430286" y="3946802"/>
            <a:ext cx="4908828" cy="276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#7 Kinetic sculpture (art)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7026720" y="2458114"/>
            <a:ext cx="28038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Reciprocal moving</a:t>
            </a:r>
          </a:p>
          <a:p>
            <a:endParaRPr lang="en-US" dirty="0"/>
          </a:p>
        </p:txBody>
      </p:sp>
      <p:pic>
        <p:nvPicPr>
          <p:cNvPr id="8" name="Online Media 7" title="Flying Sea Turtle (Automata)">
            <a:hlinkClick r:id="" action="ppaction://media"/>
            <a:extLst>
              <a:ext uri="{FF2B5EF4-FFF2-40B4-BE49-F238E27FC236}">
                <a16:creationId xmlns:a16="http://schemas.microsoft.com/office/drawing/2014/main" id="{4A85D301-36BB-47E0-90C5-D2A186C93EE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62780" y="111815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56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#9 Kitchen Timer and more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7000171" y="5404032"/>
            <a:ext cx="346114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Rotatory motion by twisting design</a:t>
            </a:r>
          </a:p>
          <a:p>
            <a:endParaRPr lang="en-US" dirty="0"/>
          </a:p>
        </p:txBody>
      </p:sp>
      <p:pic>
        <p:nvPicPr>
          <p:cNvPr id="6" name="Online Media 5" title="3D Printed Solar System">
            <a:hlinkClick r:id="" action="ppaction://media"/>
            <a:extLst>
              <a:ext uri="{FF2B5EF4-FFF2-40B4-BE49-F238E27FC236}">
                <a16:creationId xmlns:a16="http://schemas.microsoft.com/office/drawing/2014/main" id="{4971F514-C438-436C-8235-5229529CB16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430119" y="1113083"/>
            <a:ext cx="5500039" cy="30937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191EA24-A477-411C-8441-BEB956C37781}"/>
              </a:ext>
            </a:extLst>
          </p:cNvPr>
          <p:cNvSpPr/>
          <p:nvPr/>
        </p:nvSpPr>
        <p:spPr>
          <a:xfrm>
            <a:off x="6477510" y="4298364"/>
            <a:ext cx="5662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Maybe simplify the solar system to an earth-moon system.</a:t>
            </a:r>
          </a:p>
        </p:txBody>
      </p:sp>
      <p:pic>
        <p:nvPicPr>
          <p:cNvPr id="7" name="图片 3">
            <a:extLst>
              <a:ext uri="{FF2B5EF4-FFF2-40B4-BE49-F238E27FC236}">
                <a16:creationId xmlns:a16="http://schemas.microsoft.com/office/drawing/2014/main" id="{BFEE8974-0067-4E60-A680-6FD4DD6FC8F6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0"/>
          <a:stretch/>
        </p:blipFill>
        <p:spPr bwMode="auto">
          <a:xfrm>
            <a:off x="585115" y="1432862"/>
            <a:ext cx="4298047" cy="305016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E7E9B9-4669-4FF5-A8A0-1D449834A91D}"/>
              </a:ext>
            </a:extLst>
          </p:cNvPr>
          <p:cNvSpPr/>
          <p:nvPr/>
        </p:nvSpPr>
        <p:spPr>
          <a:xfrm>
            <a:off x="4964612" y="6255098"/>
            <a:ext cx="4076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Phone-cam rotator (360 degree shooting)</a:t>
            </a:r>
          </a:p>
        </p:txBody>
      </p:sp>
    </p:spTree>
    <p:extLst>
      <p:ext uri="{BB962C8B-B14F-4D97-AF65-F5344CB8AC3E}">
        <p14:creationId xmlns:p14="http://schemas.microsoft.com/office/powerpoint/2010/main" val="53202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1686</TotalTime>
  <Words>295</Words>
  <Application>Microsoft Office PowerPoint</Application>
  <PresentationFormat>Widescreen</PresentationFormat>
  <Paragraphs>55</Paragraphs>
  <Slides>13</Slides>
  <Notes>1</Notes>
  <HiddenSlides>5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#10 Swiss Knife (key chain)</vt:lpstr>
      <vt:lpstr>#11 Stirring Bottle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Liang He</dc:creator>
  <cp:lastModifiedBy>Liang He</cp:lastModifiedBy>
  <cp:revision>27</cp:revision>
  <dcterms:created xsi:type="dcterms:W3CDTF">2020-03-12T03:14:16Z</dcterms:created>
  <dcterms:modified xsi:type="dcterms:W3CDTF">2020-04-10T23:34:40Z</dcterms:modified>
</cp:coreProperties>
</file>

<file path=docProps/thumbnail.jpeg>
</file>